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slideLayouts/slideLayout7.xml" ContentType="application/vnd.openxmlformats-officedocument.presentationml.slideLayout+xml"/>
  <Override PartName="/ppt/slideLayouts/slideLayout8.xml" ContentType="application/vnd.openxmlformats-officedocument.presentationml.slideLayout+xml"/>
  <Default Extension="png" ContentType="image/png"/>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68" r:id="rId4"/>
    <p:sldId id="258" r:id="rId5"/>
    <p:sldId id="259" r:id="rId6"/>
    <p:sldId id="260" r:id="rId7"/>
    <p:sldId id="261" r:id="rId8"/>
    <p:sldId id="262" r:id="rId9"/>
    <p:sldId id="263" r:id="rId10"/>
    <p:sldId id="264" r:id="rId11"/>
    <p:sldId id="265" r:id="rId12"/>
    <p:sldId id="266" r:id="rId1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4265" autoAdjust="0"/>
    <p:restoredTop sz="94660"/>
  </p:normalViewPr>
  <p:slideViewPr>
    <p:cSldViewPr>
      <p:cViewPr varScale="1">
        <p:scale>
          <a:sx n="63" d="100"/>
          <a:sy n="63" d="100"/>
        </p:scale>
        <p:origin x="-108" y="-336"/>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5FD011C-2606-4AB6-A0DA-BC8C52EB7CCB}" type="datetimeFigureOut">
              <a:rPr lang="en-US" smtClean="0"/>
              <a:pPr/>
              <a:t>7/14/2021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09541B3-7609-4AC8-841E-86183E19D1C7}"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5FD011C-2606-4AB6-A0DA-BC8C52EB7CCB}" type="datetimeFigureOut">
              <a:rPr lang="en-US" smtClean="0"/>
              <a:pPr/>
              <a:t>7/14/2021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09541B3-7609-4AC8-841E-86183E19D1C7}"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5FD011C-2606-4AB6-A0DA-BC8C52EB7CCB}" type="datetimeFigureOut">
              <a:rPr lang="en-US" smtClean="0"/>
              <a:pPr/>
              <a:t>7/14/2021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09541B3-7609-4AC8-841E-86183E19D1C7}"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5FD011C-2606-4AB6-A0DA-BC8C52EB7CCB}" type="datetimeFigureOut">
              <a:rPr lang="en-US" smtClean="0"/>
              <a:pPr/>
              <a:t>7/14/2021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09541B3-7609-4AC8-841E-86183E19D1C7}"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5FD011C-2606-4AB6-A0DA-BC8C52EB7CCB}" type="datetimeFigureOut">
              <a:rPr lang="en-US" smtClean="0"/>
              <a:pPr/>
              <a:t>7/14/2021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09541B3-7609-4AC8-841E-86183E19D1C7}"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65FD011C-2606-4AB6-A0DA-BC8C52EB7CCB}" type="datetimeFigureOut">
              <a:rPr lang="en-US" smtClean="0"/>
              <a:pPr/>
              <a:t>7/14/2021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09541B3-7609-4AC8-841E-86183E19D1C7}"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65FD011C-2606-4AB6-A0DA-BC8C52EB7CCB}" type="datetimeFigureOut">
              <a:rPr lang="en-US" smtClean="0"/>
              <a:pPr/>
              <a:t>7/14/2021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09541B3-7609-4AC8-841E-86183E19D1C7}"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5FD011C-2606-4AB6-A0DA-BC8C52EB7CCB}" type="datetimeFigureOut">
              <a:rPr lang="en-US" smtClean="0"/>
              <a:pPr/>
              <a:t>7/14/2021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09541B3-7609-4AC8-841E-86183E19D1C7}"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5FD011C-2606-4AB6-A0DA-BC8C52EB7CCB}" type="datetimeFigureOut">
              <a:rPr lang="en-US" smtClean="0"/>
              <a:pPr/>
              <a:t>7/14/2021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09541B3-7609-4AC8-841E-86183E19D1C7}"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5FD011C-2606-4AB6-A0DA-BC8C52EB7CCB}" type="datetimeFigureOut">
              <a:rPr lang="en-US" smtClean="0"/>
              <a:pPr/>
              <a:t>7/14/2021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09541B3-7609-4AC8-841E-86183E19D1C7}"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5FD011C-2606-4AB6-A0DA-BC8C52EB7CCB}" type="datetimeFigureOut">
              <a:rPr lang="en-US" smtClean="0"/>
              <a:pPr/>
              <a:t>7/14/2021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09541B3-7609-4AC8-841E-86183E19D1C7}"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5FD011C-2606-4AB6-A0DA-BC8C52EB7CCB}" type="datetimeFigureOut">
              <a:rPr lang="en-US" smtClean="0"/>
              <a:pPr/>
              <a:t>7/14/2021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09541B3-7609-4AC8-841E-86183E19D1C7}"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 y="0"/>
            <a:ext cx="9144000" cy="2123658"/>
          </a:xfrm>
          <a:prstGeom prst="rect">
            <a:avLst/>
          </a:prstGeom>
          <a:noFill/>
        </p:spPr>
        <p:txBody>
          <a:bodyPr wrap="square" lIns="91440" tIns="45720" rIns="91440" bIns="45720">
            <a:spAutoFit/>
          </a:bodyPr>
          <a:lstStyle/>
          <a:p>
            <a:pPr algn="ctr"/>
            <a:r>
              <a:rPr lang="en-US" sz="4400" b="1" dirty="0" smtClean="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latin typeface="Georgia" pitchFamily="18" charset="0"/>
              </a:rPr>
              <a:t>Industrial Training </a:t>
            </a:r>
            <a:r>
              <a:rPr lang="en-US" sz="4400" b="1" dirty="0" smtClean="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latin typeface="Georgia" pitchFamily="18" charset="0"/>
              </a:rPr>
              <a:t>Project </a:t>
            </a:r>
          </a:p>
          <a:p>
            <a:pPr algn="ctr"/>
            <a:r>
              <a:rPr lang="en-US" sz="4400" b="1" dirty="0" smtClean="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latin typeface="Georgia" pitchFamily="18" charset="0"/>
              </a:rPr>
              <a:t>on </a:t>
            </a:r>
          </a:p>
          <a:p>
            <a:pPr algn="ctr"/>
            <a:r>
              <a:rPr lang="en-US" sz="4400" b="1" dirty="0" smtClean="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latin typeface="Georgia" pitchFamily="18" charset="0"/>
              </a:rPr>
              <a:t>“</a:t>
            </a:r>
            <a:r>
              <a:rPr lang="en-US" sz="4400" b="1" dirty="0" smtClean="0">
                <a:ln w="17780" cmpd="sng">
                  <a:solidFill>
                    <a:srgbClr val="FFFFFF"/>
                  </a:solidFill>
                  <a:prstDash val="solid"/>
                  <a:miter lim="800000"/>
                </a:ln>
                <a:solidFill>
                  <a:srgbClr val="FF0000"/>
                </a:solidFill>
                <a:effectLst>
                  <a:outerShdw blurRad="50800" algn="tl" rotWithShape="0">
                    <a:srgbClr val="000000"/>
                  </a:outerShdw>
                </a:effectLst>
                <a:latin typeface="Georgia" pitchFamily="18" charset="0"/>
              </a:rPr>
              <a:t>Online Food Delivery System</a:t>
            </a:r>
            <a:r>
              <a:rPr lang="en-US" sz="4400" b="1" dirty="0" smtClean="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latin typeface="Georgia" pitchFamily="18" charset="0"/>
              </a:rPr>
              <a:t>”</a:t>
            </a:r>
            <a:endParaRPr lang="en-US" sz="4400" b="1"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latin typeface="Georgia" pitchFamily="18" charset="0"/>
            </a:endParaRPr>
          </a:p>
        </p:txBody>
      </p:sp>
      <p:sp>
        <p:nvSpPr>
          <p:cNvPr id="7" name="Rectangle 6"/>
          <p:cNvSpPr/>
          <p:nvPr/>
        </p:nvSpPr>
        <p:spPr>
          <a:xfrm>
            <a:off x="2786050" y="2000240"/>
            <a:ext cx="3669851" cy="1323439"/>
          </a:xfrm>
          <a:prstGeom prst="rect">
            <a:avLst/>
          </a:prstGeom>
          <a:noFill/>
        </p:spPr>
        <p:txBody>
          <a:bodyPr wrap="none" lIns="91440" tIns="45720" rIns="91440" bIns="45720">
            <a:spAutoFit/>
          </a:bodyPr>
          <a:lstStyle/>
          <a:p>
            <a:pPr algn="ctr"/>
            <a:endParaRPr lang="en-US" sz="4000" b="1" u="sng" cap="none" spc="0" dirty="0" smtClean="0">
              <a:ln w="17780" cmpd="sng">
                <a:solidFill>
                  <a:schemeClr val="accent1">
                    <a:tint val="3000"/>
                  </a:schemeClr>
                </a:solidFill>
                <a:prstDash val="solid"/>
                <a:miter lim="800000"/>
              </a:ln>
              <a:gradFill>
                <a:gsLst>
                  <a:gs pos="10000">
                    <a:schemeClr val="accent1">
                      <a:tint val="63000"/>
                      <a:sat val="105000"/>
                    </a:schemeClr>
                  </a:gs>
                  <a:gs pos="90000">
                    <a:schemeClr val="accent1">
                      <a:shade val="50000"/>
                      <a:satMod val="100000"/>
                    </a:schemeClr>
                  </a:gs>
                </a:gsLst>
                <a:lin ang="5400000"/>
              </a:gradFill>
              <a:effectLst>
                <a:outerShdw blurRad="55000" dist="50800" dir="5400000" algn="tl">
                  <a:srgbClr val="000000">
                    <a:alpha val="33000"/>
                  </a:srgbClr>
                </a:outerShdw>
              </a:effectLst>
            </a:endParaRPr>
          </a:p>
          <a:p>
            <a:pPr algn="ctr"/>
            <a:r>
              <a:rPr lang="en-US" sz="4000" b="1" u="sng" cap="none" spc="0" dirty="0" smtClean="0">
                <a:ln w="17780" cmpd="sng">
                  <a:solidFill>
                    <a:schemeClr val="accent1">
                      <a:tint val="3000"/>
                    </a:schemeClr>
                  </a:solidFill>
                  <a:prstDash val="solid"/>
                  <a:miter lim="800000"/>
                </a:ln>
                <a:gradFill>
                  <a:gsLst>
                    <a:gs pos="10000">
                      <a:schemeClr val="accent1">
                        <a:tint val="63000"/>
                        <a:sat val="105000"/>
                      </a:schemeClr>
                    </a:gs>
                    <a:gs pos="90000">
                      <a:schemeClr val="accent1">
                        <a:shade val="50000"/>
                        <a:satMod val="100000"/>
                      </a:schemeClr>
                    </a:gs>
                  </a:gsLst>
                  <a:lin ang="5400000"/>
                </a:gradFill>
                <a:effectLst>
                  <a:outerShdw blurRad="55000" dist="50800" dir="5400000" algn="tl">
                    <a:srgbClr val="000000">
                      <a:alpha val="33000"/>
                    </a:srgbClr>
                  </a:outerShdw>
                </a:effectLst>
              </a:rPr>
              <a:t>Group </a:t>
            </a:r>
            <a:r>
              <a:rPr lang="en-US" sz="4000" b="1" u="sng" cap="none" spc="0" dirty="0" smtClean="0">
                <a:ln w="17780" cmpd="sng">
                  <a:solidFill>
                    <a:schemeClr val="accent1">
                      <a:tint val="3000"/>
                    </a:schemeClr>
                  </a:solidFill>
                  <a:prstDash val="solid"/>
                  <a:miter lim="800000"/>
                </a:ln>
                <a:gradFill>
                  <a:gsLst>
                    <a:gs pos="10000">
                      <a:schemeClr val="accent1">
                        <a:tint val="63000"/>
                        <a:sat val="105000"/>
                      </a:schemeClr>
                    </a:gs>
                    <a:gs pos="90000">
                      <a:schemeClr val="accent1">
                        <a:shade val="50000"/>
                        <a:satMod val="100000"/>
                      </a:schemeClr>
                    </a:gs>
                  </a:gsLst>
                  <a:lin ang="5400000"/>
                </a:gradFill>
                <a:effectLst>
                  <a:outerShdw blurRad="55000" dist="50800" dir="5400000" algn="tl">
                    <a:srgbClr val="000000">
                      <a:alpha val="33000"/>
                    </a:srgbClr>
                  </a:outerShdw>
                </a:effectLst>
              </a:rPr>
              <a:t>Members</a:t>
            </a:r>
            <a:endParaRPr lang="en-US" sz="4000" b="1" u="sng" cap="none" spc="0" dirty="0">
              <a:ln w="17780" cmpd="sng">
                <a:solidFill>
                  <a:schemeClr val="accent1">
                    <a:tint val="3000"/>
                  </a:schemeClr>
                </a:solidFill>
                <a:prstDash val="solid"/>
                <a:miter lim="800000"/>
              </a:ln>
              <a:gradFill>
                <a:gsLst>
                  <a:gs pos="10000">
                    <a:schemeClr val="accent1">
                      <a:tint val="63000"/>
                      <a:sat val="105000"/>
                    </a:schemeClr>
                  </a:gs>
                  <a:gs pos="90000">
                    <a:schemeClr val="accent1">
                      <a:shade val="50000"/>
                      <a:satMod val="100000"/>
                    </a:schemeClr>
                  </a:gs>
                </a:gsLst>
                <a:lin ang="5400000"/>
              </a:gradFill>
              <a:effectLst>
                <a:outerShdw blurRad="55000" dist="50800" dir="5400000" algn="tl">
                  <a:srgbClr val="000000">
                    <a:alpha val="33000"/>
                  </a:srgbClr>
                </a:outerShdw>
              </a:effectLst>
            </a:endParaRPr>
          </a:p>
        </p:txBody>
      </p:sp>
      <p:sp>
        <p:nvSpPr>
          <p:cNvPr id="8" name="Rectangle 7"/>
          <p:cNvSpPr/>
          <p:nvPr/>
        </p:nvSpPr>
        <p:spPr>
          <a:xfrm>
            <a:off x="571473" y="3071810"/>
            <a:ext cx="8572528" cy="3477875"/>
          </a:xfrm>
          <a:prstGeom prst="rect">
            <a:avLst/>
          </a:prstGeom>
          <a:noFill/>
        </p:spPr>
        <p:txBody>
          <a:bodyPr wrap="square" lIns="91440" tIns="45720" rIns="91440" bIns="45720">
            <a:spAutoFit/>
          </a:bodyPr>
          <a:lstStyle/>
          <a:p>
            <a:pPr algn="ctr"/>
            <a:endParaRPr lang="en-US" sz="4400" b="1" cap="none" spc="0" dirty="0" smtClean="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endParaRPr>
          </a:p>
          <a:p>
            <a:pPr algn="ctr"/>
            <a:r>
              <a:rPr lang="en-US" sz="4400" b="1" cap="none" spc="0" dirty="0" err="1" smtClean="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rPr>
              <a:t>Gautam</a:t>
            </a:r>
            <a:r>
              <a:rPr lang="en-US" sz="4400" b="1" cap="none" spc="0" dirty="0" smtClean="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rPr>
              <a:t> </a:t>
            </a:r>
            <a:r>
              <a:rPr lang="en-US" sz="4400" b="1" cap="none" spc="0" dirty="0" smtClean="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rPr>
              <a:t>Kumar (20BCS9807)</a:t>
            </a:r>
          </a:p>
          <a:p>
            <a:pPr algn="ctr"/>
            <a:r>
              <a:rPr lang="en-US" sz="4400" b="1" cap="none" spc="0" dirty="0" smtClean="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rPr>
              <a:t>Md Adnan Hussain (20BCS9812)</a:t>
            </a:r>
          </a:p>
          <a:p>
            <a:pPr algn="ctr"/>
            <a:r>
              <a:rPr lang="en-US" sz="4400" b="1" dirty="0" smtClean="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rPr>
              <a:t>Naina Baghel (20BCS9819)</a:t>
            </a:r>
          </a:p>
          <a:p>
            <a:pPr algn="ctr"/>
            <a:r>
              <a:rPr lang="en-US" sz="4400" b="1" cap="none" spc="0" dirty="0" smtClean="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rPr>
              <a:t>Kumar Suyash (20BCS9842)</a:t>
            </a:r>
            <a:endParaRPr lang="en-US" sz="4400" b="1" cap="none" spc="0"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heckerboard(across)">
                                      <p:cBhvr>
                                        <p:cTn id="7" dur="1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circle(in)">
                                      <p:cBhvr>
                                        <p:cTn id="12" dur="10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slide(fromBottom)">
                                      <p:cBhvr>
                                        <p:cTn id="17"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u="sng" dirty="0" smtClean="0"/>
              <a:t>PHP CODE</a:t>
            </a:r>
            <a:endParaRPr lang="en-US" b="1" u="sng" dirty="0"/>
          </a:p>
        </p:txBody>
      </p:sp>
      <p:pic>
        <p:nvPicPr>
          <p:cNvPr id="1026" name="Picture 2"/>
          <p:cNvPicPr>
            <a:picLocks noGrp="1" noChangeAspect="1" noChangeArrowheads="1"/>
          </p:cNvPicPr>
          <p:nvPr>
            <p:ph idx="1"/>
          </p:nvPr>
        </p:nvPicPr>
        <p:blipFill>
          <a:blip r:embed="rId2"/>
          <a:srcRect t="11996" b="7506"/>
          <a:stretch>
            <a:fillRect/>
          </a:stretch>
        </p:blipFill>
        <p:spPr bwMode="auto">
          <a:xfrm>
            <a:off x="267533" y="1500174"/>
            <a:ext cx="8662186" cy="464347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53" presetClass="entr" presetSubtype="0" fill="hold" nodeType="clickEffect">
                                  <p:stCondLst>
                                    <p:cond delay="0"/>
                                  </p:stCondLst>
                                  <p:childTnLst>
                                    <p:set>
                                      <p:cBhvr>
                                        <p:cTn id="13" dur="1" fill="hold">
                                          <p:stCondLst>
                                            <p:cond delay="0"/>
                                          </p:stCondLst>
                                        </p:cTn>
                                        <p:tgtEl>
                                          <p:spTgt spid="1026"/>
                                        </p:tgtEl>
                                        <p:attrNameLst>
                                          <p:attrName>style.visibility</p:attrName>
                                        </p:attrNameLst>
                                      </p:cBhvr>
                                      <p:to>
                                        <p:strVal val="visible"/>
                                      </p:to>
                                    </p:set>
                                    <p:anim calcmode="lin" valueType="num">
                                      <p:cBhvr>
                                        <p:cTn id="14" dur="1000" fill="hold"/>
                                        <p:tgtEl>
                                          <p:spTgt spid="1026"/>
                                        </p:tgtEl>
                                        <p:attrNameLst>
                                          <p:attrName>ppt_w</p:attrName>
                                        </p:attrNameLst>
                                      </p:cBhvr>
                                      <p:tavLst>
                                        <p:tav tm="0">
                                          <p:val>
                                            <p:fltVal val="0"/>
                                          </p:val>
                                        </p:tav>
                                        <p:tav tm="100000">
                                          <p:val>
                                            <p:strVal val="#ppt_w"/>
                                          </p:val>
                                        </p:tav>
                                      </p:tavLst>
                                    </p:anim>
                                    <p:anim calcmode="lin" valueType="num">
                                      <p:cBhvr>
                                        <p:cTn id="15" dur="1000" fill="hold"/>
                                        <p:tgtEl>
                                          <p:spTgt spid="1026"/>
                                        </p:tgtEl>
                                        <p:attrNameLst>
                                          <p:attrName>ppt_h</p:attrName>
                                        </p:attrNameLst>
                                      </p:cBhvr>
                                      <p:tavLst>
                                        <p:tav tm="0">
                                          <p:val>
                                            <p:fltVal val="0"/>
                                          </p:val>
                                        </p:tav>
                                        <p:tav tm="100000">
                                          <p:val>
                                            <p:strVal val="#ppt_h"/>
                                          </p:val>
                                        </p:tav>
                                      </p:tavLst>
                                    </p:anim>
                                    <p:animEffect transition="in" filter="fade">
                                      <p:cBhvr>
                                        <p:cTn id="16" dur="10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DELIVERY FORM</a:t>
            </a:r>
            <a:endParaRPr lang="en-US" b="1" dirty="0"/>
          </a:p>
        </p:txBody>
      </p:sp>
      <p:pic>
        <p:nvPicPr>
          <p:cNvPr id="2050" name="Picture 2"/>
          <p:cNvPicPr>
            <a:picLocks noGrp="1" noChangeAspect="1" noChangeArrowheads="1"/>
          </p:cNvPicPr>
          <p:nvPr>
            <p:ph idx="1"/>
          </p:nvPr>
        </p:nvPicPr>
        <p:blipFill>
          <a:blip r:embed="rId2"/>
          <a:srcRect b="5927"/>
          <a:stretch>
            <a:fillRect/>
          </a:stretch>
        </p:blipFill>
        <p:spPr bwMode="auto">
          <a:xfrm>
            <a:off x="546957" y="1600200"/>
            <a:ext cx="8050085" cy="4257692"/>
          </a:xfrm>
          <a:prstGeom prst="rect">
            <a:avLst/>
          </a:prstGeom>
          <a:ln>
            <a:noFill/>
          </a:ln>
          <a:effectLst>
            <a:outerShdw blurRad="292100" dist="139700" dir="2700000" algn="tl" rotWithShape="0">
              <a:srgbClr val="333333">
                <a:alpha val="65000"/>
              </a:srgbClr>
            </a:outerShdw>
          </a:effectLst>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ORDER RECEIVED</a:t>
            </a:r>
            <a:endParaRPr lang="en-US" b="1" dirty="0"/>
          </a:p>
        </p:txBody>
      </p:sp>
      <p:pic>
        <p:nvPicPr>
          <p:cNvPr id="3074" name="Picture 2"/>
          <p:cNvPicPr>
            <a:picLocks noGrp="1" noChangeAspect="1" noChangeArrowheads="1"/>
          </p:cNvPicPr>
          <p:nvPr>
            <p:ph idx="1"/>
          </p:nvPr>
        </p:nvPicPr>
        <p:blipFill>
          <a:blip r:embed="rId2"/>
          <a:srcRect b="5927"/>
          <a:stretch>
            <a:fillRect/>
          </a:stretch>
        </p:blipFill>
        <p:spPr bwMode="auto">
          <a:xfrm>
            <a:off x="546957" y="1600200"/>
            <a:ext cx="8050085" cy="4257692"/>
          </a:xfrm>
          <a:prstGeom prst="rect">
            <a:avLst/>
          </a:prstGeom>
          <a:ln>
            <a:noFill/>
          </a:ln>
          <a:effectLst>
            <a:outerShdw blurRad="292100" dist="139700" dir="2700000" algn="tl" rotWithShape="0">
              <a:srgbClr val="333333">
                <a:alpha val="65000"/>
              </a:srgbClr>
            </a:outerShdw>
          </a:effectLst>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u="sng" dirty="0" smtClean="0">
                <a:latin typeface="Arial Rounded MT Bold" pitchFamily="34" charset="0"/>
              </a:rPr>
              <a:t>What’s the Basic Idea behind the project</a:t>
            </a:r>
            <a:endParaRPr lang="en-US" u="sng" dirty="0">
              <a:latin typeface="Arial Rounded MT Bold" pitchFamily="34" charset="0"/>
            </a:endParaRPr>
          </a:p>
        </p:txBody>
      </p:sp>
      <p:sp>
        <p:nvSpPr>
          <p:cNvPr id="3" name="Content Placeholder 2"/>
          <p:cNvSpPr>
            <a:spLocks noGrp="1"/>
          </p:cNvSpPr>
          <p:nvPr>
            <p:ph idx="1"/>
          </p:nvPr>
        </p:nvSpPr>
        <p:spPr>
          <a:xfrm>
            <a:off x="457200" y="1785926"/>
            <a:ext cx="8229600" cy="4643470"/>
          </a:xfrm>
        </p:spPr>
        <p:txBody>
          <a:bodyPr>
            <a:normAutofit fontScale="92500"/>
          </a:bodyPr>
          <a:lstStyle/>
          <a:p>
            <a:r>
              <a:rPr lang="en-US" sz="3000" dirty="0" smtClean="0"/>
              <a:t>Many of us were visiting countless website these days some of them were very user-friendly but on the other side some of them are little complicated too, So what’s the possible solution we came up with is a Hassel free and clean but Informative Web Page.</a:t>
            </a:r>
          </a:p>
          <a:p>
            <a:r>
              <a:rPr lang="en-US" sz="3000" dirty="0" smtClean="0"/>
              <a:t>Here with the help of HTML,CSS and Java Script we make it possible. Some of the Code We’ll see ahead</a:t>
            </a:r>
            <a:r>
              <a:rPr lang="en-US" sz="3000" dirty="0" smtClean="0"/>
              <a:t>.</a:t>
            </a:r>
          </a:p>
          <a:p>
            <a:r>
              <a:rPr lang="en-US" sz="2800" dirty="0" smtClean="0"/>
              <a:t>This project is designed so as to be used by customers to Order Food Online without rushing to restaurant which consumes a lot of time and energy.</a:t>
            </a:r>
            <a:endParaRPr lang="en-US" sz="3000" dirty="0" smtClean="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1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7"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1000"/>
                                        <p:tgtEl>
                                          <p:spTgt spid="3">
                                            <p:txEl>
                                              <p:pRg st="0" end="0"/>
                                            </p:txEl>
                                          </p:spTgt>
                                        </p:tgtEl>
                                      </p:cBhvr>
                                    </p:animEffect>
                                    <p:anim calcmode="lin" valueType="num">
                                      <p:cBhvr>
                                        <p:cTn id="13"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7" presetClass="entr" presetSubtype="0" fill="hold" grpId="0"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fade">
                                      <p:cBhvr>
                                        <p:cTn id="19" dur="1000"/>
                                        <p:tgtEl>
                                          <p:spTgt spid="3">
                                            <p:txEl>
                                              <p:pRg st="1" end="1"/>
                                            </p:txEl>
                                          </p:spTgt>
                                        </p:tgtEl>
                                      </p:cBhvr>
                                    </p:animEffect>
                                    <p:anim calcmode="lin" valueType="num">
                                      <p:cBhvr>
                                        <p:cTn id="20"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7" presetClass="entr" presetSubtype="0" fill="hold" grpId="0" nodeType="clickEffect">
                                  <p:stCondLst>
                                    <p:cond delay="0"/>
                                  </p:stCondLst>
                                  <p:childTnLst>
                                    <p:set>
                                      <p:cBhvr>
                                        <p:cTn id="25" dur="1" fill="hold">
                                          <p:stCondLst>
                                            <p:cond delay="0"/>
                                          </p:stCondLst>
                                        </p:cTn>
                                        <p:tgtEl>
                                          <p:spTgt spid="3">
                                            <p:txEl>
                                              <p:pRg st="2" end="2"/>
                                            </p:txEl>
                                          </p:spTgt>
                                        </p:tgtEl>
                                        <p:attrNameLst>
                                          <p:attrName>style.visibility</p:attrName>
                                        </p:attrNameLst>
                                      </p:cBhvr>
                                      <p:to>
                                        <p:strVal val="visible"/>
                                      </p:to>
                                    </p:set>
                                    <p:animEffect transition="in" filter="fade">
                                      <p:cBhvr>
                                        <p:cTn id="26" dur="1000"/>
                                        <p:tgtEl>
                                          <p:spTgt spid="3">
                                            <p:txEl>
                                              <p:pRg st="2" end="2"/>
                                            </p:txEl>
                                          </p:spTgt>
                                        </p:tgtEl>
                                      </p:cBhvr>
                                    </p:animEffect>
                                    <p:anim calcmode="lin" valueType="num">
                                      <p:cBhvr>
                                        <p:cTn id="27"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8"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083452"/>
          </a:xfrm>
        </p:spPr>
        <p:txBody>
          <a:bodyPr>
            <a:normAutofit/>
          </a:bodyPr>
          <a:lstStyle/>
          <a:p>
            <a:pPr lvl="0"/>
            <a:r>
              <a:rPr lang="en-US" sz="2700" dirty="0" smtClean="0"/>
              <a:t>It </a:t>
            </a:r>
            <a:r>
              <a:rPr lang="en-US" sz="2700" dirty="0" smtClean="0"/>
              <a:t>is a system through which customers can view available food, place an order and can view profile, menu, contact us, gallery etc.</a:t>
            </a:r>
            <a:br>
              <a:rPr lang="en-US" sz="2700" dirty="0" smtClean="0"/>
            </a:br>
            <a:r>
              <a:rPr lang="en-US" sz="2700" dirty="0" smtClean="0"/>
              <a:t>The advancement in Information Technology and internet penetration has greatly enhanced various business processes and communication between companies (services provider) and their customers.</a:t>
            </a:r>
            <a:br>
              <a:rPr lang="en-US" sz="2700" dirty="0" smtClean="0"/>
            </a:br>
            <a:r>
              <a:rPr lang="en-US" sz="2700" dirty="0" smtClean="0"/>
              <a:t>This application takes information from the customers through filling their details in a form.</a:t>
            </a:r>
            <a:br>
              <a:rPr lang="en-US" sz="2700" dirty="0" smtClean="0"/>
            </a:br>
            <a:r>
              <a:rPr lang="en-US" sz="2700" dirty="0" smtClean="0"/>
              <a:t>This automated system facilitates customer and provides to fill up the details according to their requirements. It includes type of food they want to order and their address. The purpose of this system is to develop a web site for the people who can place an order along with requirement from any part of the world.</a:t>
            </a:r>
            <a:r>
              <a:rPr lang="en-US" dirty="0" smtClean="0"/>
              <a:t/>
            </a:r>
            <a:br>
              <a:rPr lang="en-US" dirty="0" smtClean="0"/>
            </a:br>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u="sng" dirty="0" smtClean="0"/>
              <a:t>Now the point is How we can demonstrate our Idea ? </a:t>
            </a:r>
            <a:endParaRPr lang="en-US" u="sng" dirty="0"/>
          </a:p>
        </p:txBody>
      </p:sp>
      <p:sp>
        <p:nvSpPr>
          <p:cNvPr id="3" name="Content Placeholder 2"/>
          <p:cNvSpPr>
            <a:spLocks noGrp="1"/>
          </p:cNvSpPr>
          <p:nvPr>
            <p:ph idx="1"/>
          </p:nvPr>
        </p:nvSpPr>
        <p:spPr/>
        <p:txBody>
          <a:bodyPr/>
          <a:lstStyle/>
          <a:p>
            <a:r>
              <a:rPr lang="en-US" dirty="0" smtClean="0"/>
              <a:t>For that we have taken a Restaurant Web page for Demonstrating our Idea. We used HTML for making the basic’s, CSS for beautification and  Java Script for making the web page responsive.</a:t>
            </a:r>
          </a:p>
          <a:p>
            <a:r>
              <a:rPr lang="en-US" dirty="0" smtClean="0"/>
              <a:t>The code that we made were visible in the next slide’s.</a:t>
            </a:r>
          </a:p>
          <a:p>
            <a:endParaRPr lang="en-US" dirty="0" smtClean="0"/>
          </a:p>
          <a:p>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strips(down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 calcmode="lin" valueType="num">
                                      <p:cBhvr additive="base">
                                        <p:cTn id="12"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3" dur="10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anim calcmode="lin" valueType="num">
                                      <p:cBhvr additive="base">
                                        <p:cTn id="18"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9" dur="10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u="sng" dirty="0" smtClean="0"/>
              <a:t>HTML- The skeleton of a Web Page</a:t>
            </a:r>
            <a:endParaRPr lang="en-US" b="1" u="sng" dirty="0"/>
          </a:p>
        </p:txBody>
      </p:sp>
      <p:pic>
        <p:nvPicPr>
          <p:cNvPr id="1026" name="Picture 2"/>
          <p:cNvPicPr>
            <a:picLocks noGrp="1" noChangeAspect="1" noChangeArrowheads="1"/>
          </p:cNvPicPr>
          <p:nvPr>
            <p:ph idx="1"/>
          </p:nvPr>
        </p:nvPicPr>
        <p:blipFill>
          <a:blip r:embed="rId2"/>
          <a:srcRect t="11984" b="8621"/>
          <a:stretch>
            <a:fillRect/>
          </a:stretch>
        </p:blipFill>
        <p:spPr bwMode="auto">
          <a:xfrm>
            <a:off x="571472" y="1214422"/>
            <a:ext cx="8050085" cy="4714908"/>
          </a:xfrm>
          <a:prstGeom prst="rect">
            <a:avLst/>
          </a:prstGeom>
          <a:ln>
            <a:noFill/>
          </a:ln>
          <a:effectLst>
            <a:softEdge rad="112500"/>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4" presetClass="entr" presetSubtype="0" accel="10000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strVal val="#ppt_w*0.05"/>
                                          </p:val>
                                        </p:tav>
                                        <p:tav tm="100000">
                                          <p:val>
                                            <p:strVal val="#ppt_w"/>
                                          </p:val>
                                        </p:tav>
                                      </p:tavLst>
                                    </p:anim>
                                    <p:anim calcmode="lin" valueType="num">
                                      <p:cBhvr>
                                        <p:cTn id="8" dur="1000" fill="hold"/>
                                        <p:tgtEl>
                                          <p:spTgt spid="2"/>
                                        </p:tgtEl>
                                        <p:attrNameLst>
                                          <p:attrName>ppt_h</p:attrName>
                                        </p:attrNameLst>
                                      </p:cBhvr>
                                      <p:tavLst>
                                        <p:tav tm="0">
                                          <p:val>
                                            <p:strVal val="#ppt_h"/>
                                          </p:val>
                                        </p:tav>
                                        <p:tav tm="100000">
                                          <p:val>
                                            <p:strVal val="#ppt_h"/>
                                          </p:val>
                                        </p:tav>
                                      </p:tavLst>
                                    </p:anim>
                                    <p:anim calcmode="lin" valueType="num">
                                      <p:cBhvr>
                                        <p:cTn id="9" dur="1000" fill="hold"/>
                                        <p:tgtEl>
                                          <p:spTgt spid="2"/>
                                        </p:tgtEl>
                                        <p:attrNameLst>
                                          <p:attrName>ppt_x</p:attrName>
                                        </p:attrNameLst>
                                      </p:cBhvr>
                                      <p:tavLst>
                                        <p:tav tm="0">
                                          <p:val>
                                            <p:strVal val="#ppt_x-.2"/>
                                          </p:val>
                                        </p:tav>
                                        <p:tav tm="100000">
                                          <p:val>
                                            <p:strVal val="#ppt_x"/>
                                          </p:val>
                                        </p:tav>
                                      </p:tavLst>
                                    </p:anim>
                                    <p:anim calcmode="lin" valueType="num">
                                      <p:cBhvr>
                                        <p:cTn id="10" dur="1000" fill="hold"/>
                                        <p:tgtEl>
                                          <p:spTgt spid="2"/>
                                        </p:tgtEl>
                                        <p:attrNameLst>
                                          <p:attrName>ppt_y</p:attrName>
                                        </p:attrNameLst>
                                      </p:cBhvr>
                                      <p:tavLst>
                                        <p:tav tm="0">
                                          <p:val>
                                            <p:strVal val="#ppt_y"/>
                                          </p:val>
                                        </p:tav>
                                        <p:tav tm="100000">
                                          <p:val>
                                            <p:strVal val="#ppt_y"/>
                                          </p:val>
                                        </p:tav>
                                      </p:tavLst>
                                    </p:anim>
                                    <p:animEffect transition="in" filter="fade">
                                      <p:cBhvr>
                                        <p:cTn id="11" dur="1000"/>
                                        <p:tgtEl>
                                          <p:spTgt spid="2"/>
                                        </p:tgtEl>
                                      </p:cBhvr>
                                    </p:animEffect>
                                  </p:childTnLst>
                                </p:cTn>
                              </p:par>
                            </p:childTnLst>
                          </p:cTn>
                        </p:par>
                      </p:childTnLst>
                    </p:cTn>
                  </p:par>
                  <p:par>
                    <p:cTn id="12" fill="hold">
                      <p:stCondLst>
                        <p:cond delay="indefinite"/>
                      </p:stCondLst>
                      <p:childTnLst>
                        <p:par>
                          <p:cTn id="13" fill="hold">
                            <p:stCondLst>
                              <p:cond delay="0"/>
                            </p:stCondLst>
                            <p:childTnLst>
                              <p:par>
                                <p:cTn id="14" presetID="29" presetClass="entr" presetSubtype="0" fill="hold" nodeType="clickEffect">
                                  <p:stCondLst>
                                    <p:cond delay="0"/>
                                  </p:stCondLst>
                                  <p:childTnLst>
                                    <p:set>
                                      <p:cBhvr>
                                        <p:cTn id="15" dur="1" fill="hold">
                                          <p:stCondLst>
                                            <p:cond delay="0"/>
                                          </p:stCondLst>
                                        </p:cTn>
                                        <p:tgtEl>
                                          <p:spTgt spid="1026"/>
                                        </p:tgtEl>
                                        <p:attrNameLst>
                                          <p:attrName>style.visibility</p:attrName>
                                        </p:attrNameLst>
                                      </p:cBhvr>
                                      <p:to>
                                        <p:strVal val="visible"/>
                                      </p:to>
                                    </p:set>
                                    <p:anim calcmode="lin" valueType="num">
                                      <p:cBhvr>
                                        <p:cTn id="16" dur="1000" fill="hold"/>
                                        <p:tgtEl>
                                          <p:spTgt spid="1026"/>
                                        </p:tgtEl>
                                        <p:attrNameLst>
                                          <p:attrName>ppt_x</p:attrName>
                                        </p:attrNameLst>
                                      </p:cBhvr>
                                      <p:tavLst>
                                        <p:tav tm="0">
                                          <p:val>
                                            <p:strVal val="#ppt_x-.2"/>
                                          </p:val>
                                        </p:tav>
                                        <p:tav tm="100000">
                                          <p:val>
                                            <p:strVal val="#ppt_x"/>
                                          </p:val>
                                        </p:tav>
                                      </p:tavLst>
                                    </p:anim>
                                    <p:anim calcmode="lin" valueType="num">
                                      <p:cBhvr>
                                        <p:cTn id="17" dur="1000" fill="hold"/>
                                        <p:tgtEl>
                                          <p:spTgt spid="1026"/>
                                        </p:tgtEl>
                                        <p:attrNameLst>
                                          <p:attrName>ppt_y</p:attrName>
                                        </p:attrNameLst>
                                      </p:cBhvr>
                                      <p:tavLst>
                                        <p:tav tm="0">
                                          <p:val>
                                            <p:strVal val="#ppt_y"/>
                                          </p:val>
                                        </p:tav>
                                        <p:tav tm="100000">
                                          <p:val>
                                            <p:strVal val="#ppt_y"/>
                                          </p:val>
                                        </p:tav>
                                      </p:tavLst>
                                    </p:anim>
                                    <p:animEffect transition="in" filter="wipe(right)" prLst="gradientSize: 0.1">
                                      <p:cBhvr>
                                        <p:cTn id="18" dur="10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u="sng" dirty="0" smtClean="0"/>
              <a:t>CSS-The Beautification</a:t>
            </a:r>
            <a:endParaRPr lang="en-US" b="1" u="sng" dirty="0"/>
          </a:p>
        </p:txBody>
      </p:sp>
      <p:pic>
        <p:nvPicPr>
          <p:cNvPr id="2050" name="Picture 2"/>
          <p:cNvPicPr>
            <a:picLocks noGrp="1" noChangeAspect="1" noChangeArrowheads="1"/>
          </p:cNvPicPr>
          <p:nvPr>
            <p:ph idx="1"/>
          </p:nvPr>
        </p:nvPicPr>
        <p:blipFill>
          <a:blip r:embed="rId2"/>
          <a:srcRect t="11996" b="5927"/>
          <a:stretch>
            <a:fillRect/>
          </a:stretch>
        </p:blipFill>
        <p:spPr bwMode="auto">
          <a:xfrm>
            <a:off x="546957" y="1357298"/>
            <a:ext cx="8050085" cy="5143536"/>
          </a:xfrm>
          <a:prstGeom prst="rect">
            <a:avLst/>
          </a:prstGeom>
          <a:ln>
            <a:noFill/>
          </a:ln>
          <a:effectLst>
            <a:softEdge rad="112500"/>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4" presetClass="entr" presetSubtype="0" accel="10000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strVal val="#ppt_w*0.05"/>
                                          </p:val>
                                        </p:tav>
                                        <p:tav tm="100000">
                                          <p:val>
                                            <p:strVal val="#ppt_w"/>
                                          </p:val>
                                        </p:tav>
                                      </p:tavLst>
                                    </p:anim>
                                    <p:anim calcmode="lin" valueType="num">
                                      <p:cBhvr>
                                        <p:cTn id="8" dur="500" fill="hold"/>
                                        <p:tgtEl>
                                          <p:spTgt spid="2"/>
                                        </p:tgtEl>
                                        <p:attrNameLst>
                                          <p:attrName>ppt_h</p:attrName>
                                        </p:attrNameLst>
                                      </p:cBhvr>
                                      <p:tavLst>
                                        <p:tav tm="0">
                                          <p:val>
                                            <p:strVal val="#ppt_h"/>
                                          </p:val>
                                        </p:tav>
                                        <p:tav tm="100000">
                                          <p:val>
                                            <p:strVal val="#ppt_h"/>
                                          </p:val>
                                        </p:tav>
                                      </p:tavLst>
                                    </p:anim>
                                    <p:anim calcmode="lin" valueType="num">
                                      <p:cBhvr>
                                        <p:cTn id="9" dur="500" fill="hold"/>
                                        <p:tgtEl>
                                          <p:spTgt spid="2"/>
                                        </p:tgtEl>
                                        <p:attrNameLst>
                                          <p:attrName>ppt_x</p:attrName>
                                        </p:attrNameLst>
                                      </p:cBhvr>
                                      <p:tavLst>
                                        <p:tav tm="0">
                                          <p:val>
                                            <p:strVal val="#ppt_x-.2"/>
                                          </p:val>
                                        </p:tav>
                                        <p:tav tm="100000">
                                          <p:val>
                                            <p:strVal val="#ppt_x"/>
                                          </p:val>
                                        </p:tav>
                                      </p:tavLst>
                                    </p:anim>
                                    <p:anim calcmode="lin" valueType="num">
                                      <p:cBhvr>
                                        <p:cTn id="10" dur="500" fill="hold"/>
                                        <p:tgtEl>
                                          <p:spTgt spid="2"/>
                                        </p:tgtEl>
                                        <p:attrNameLst>
                                          <p:attrName>ppt_y</p:attrName>
                                        </p:attrNameLst>
                                      </p:cBhvr>
                                      <p:tavLst>
                                        <p:tav tm="0">
                                          <p:val>
                                            <p:strVal val="#ppt_y"/>
                                          </p:val>
                                        </p:tav>
                                        <p:tav tm="100000">
                                          <p:val>
                                            <p:strVal val="#ppt_y"/>
                                          </p:val>
                                        </p:tav>
                                      </p:tavLst>
                                    </p:anim>
                                    <p:animEffect transition="in" filter="fade">
                                      <p:cBhvr>
                                        <p:cTn id="11" dur="500"/>
                                        <p:tgtEl>
                                          <p:spTgt spid="2"/>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nodeType="clickEffect">
                                  <p:stCondLst>
                                    <p:cond delay="0"/>
                                  </p:stCondLst>
                                  <p:childTnLst>
                                    <p:set>
                                      <p:cBhvr>
                                        <p:cTn id="15" dur="1" fill="hold">
                                          <p:stCondLst>
                                            <p:cond delay="0"/>
                                          </p:stCondLst>
                                        </p:cTn>
                                        <p:tgtEl>
                                          <p:spTgt spid="2050"/>
                                        </p:tgtEl>
                                        <p:attrNameLst>
                                          <p:attrName>style.visibility</p:attrName>
                                        </p:attrNameLst>
                                      </p:cBhvr>
                                      <p:to>
                                        <p:strVal val="visible"/>
                                      </p:to>
                                    </p:set>
                                    <p:anim calcmode="lin" valueType="num">
                                      <p:cBhvr additive="base">
                                        <p:cTn id="16" dur="500" fill="hold"/>
                                        <p:tgtEl>
                                          <p:spTgt spid="2050"/>
                                        </p:tgtEl>
                                        <p:attrNameLst>
                                          <p:attrName>ppt_x</p:attrName>
                                        </p:attrNameLst>
                                      </p:cBhvr>
                                      <p:tavLst>
                                        <p:tav tm="0">
                                          <p:val>
                                            <p:strVal val="#ppt_x"/>
                                          </p:val>
                                        </p:tav>
                                        <p:tav tm="100000">
                                          <p:val>
                                            <p:strVal val="#ppt_x"/>
                                          </p:val>
                                        </p:tav>
                                      </p:tavLst>
                                    </p:anim>
                                    <p:anim calcmode="lin" valueType="num">
                                      <p:cBhvr additive="base">
                                        <p:cTn id="17" dur="500" fill="hold"/>
                                        <p:tgtEl>
                                          <p:spTgt spid="205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u="sng" dirty="0" smtClean="0"/>
              <a:t>Java Script-The Brain </a:t>
            </a:r>
            <a:endParaRPr lang="en-US" b="1" u="sng" dirty="0"/>
          </a:p>
        </p:txBody>
      </p:sp>
      <p:pic>
        <p:nvPicPr>
          <p:cNvPr id="3074" name="Picture 2"/>
          <p:cNvPicPr>
            <a:picLocks noGrp="1" noChangeAspect="1" noChangeArrowheads="1"/>
          </p:cNvPicPr>
          <p:nvPr>
            <p:ph idx="1"/>
          </p:nvPr>
        </p:nvPicPr>
        <p:blipFill>
          <a:blip r:embed="rId2"/>
          <a:srcRect t="11996" b="5927"/>
          <a:stretch>
            <a:fillRect/>
          </a:stretch>
        </p:blipFill>
        <p:spPr bwMode="auto">
          <a:xfrm>
            <a:off x="500034" y="1571612"/>
            <a:ext cx="8050085" cy="371477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strips(downLeft)">
                                      <p:cBhvr>
                                        <p:cTn id="7" dur="1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3074"/>
                                        </p:tgtEl>
                                        <p:attrNameLst>
                                          <p:attrName>style.visibility</p:attrName>
                                        </p:attrNameLst>
                                      </p:cBhvr>
                                      <p:to>
                                        <p:strVal val="visible"/>
                                      </p:to>
                                    </p:set>
                                    <p:animEffect transition="in" filter="fade">
                                      <p:cBhvr>
                                        <p:cTn id="12" dur="1000"/>
                                        <p:tgtEl>
                                          <p:spTgt spid="3074"/>
                                        </p:tgtEl>
                                      </p:cBhvr>
                                    </p:animEffect>
                                    <p:anim calcmode="lin" valueType="num">
                                      <p:cBhvr>
                                        <p:cTn id="13" dur="1000" fill="hold"/>
                                        <p:tgtEl>
                                          <p:spTgt spid="3074"/>
                                        </p:tgtEl>
                                        <p:attrNameLst>
                                          <p:attrName>ppt_x</p:attrName>
                                        </p:attrNameLst>
                                      </p:cBhvr>
                                      <p:tavLst>
                                        <p:tav tm="0">
                                          <p:val>
                                            <p:strVal val="#ppt_x"/>
                                          </p:val>
                                        </p:tav>
                                        <p:tav tm="100000">
                                          <p:val>
                                            <p:strVal val="#ppt_x"/>
                                          </p:val>
                                        </p:tav>
                                      </p:tavLst>
                                    </p:anim>
                                    <p:anim calcmode="lin" valueType="num">
                                      <p:cBhvr>
                                        <p:cTn id="14" dur="1000" fill="hold"/>
                                        <p:tgtEl>
                                          <p:spTgt spid="307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u="sng" dirty="0" smtClean="0"/>
              <a:t>From the next slide’s we gone see the web page.</a:t>
            </a:r>
            <a:endParaRPr lang="en-US" b="1" u="sng" dirty="0"/>
          </a:p>
        </p:txBody>
      </p:sp>
      <p:pic>
        <p:nvPicPr>
          <p:cNvPr id="4098" name="Picture 2"/>
          <p:cNvPicPr>
            <a:picLocks noGrp="1" noChangeAspect="1" noChangeArrowheads="1"/>
          </p:cNvPicPr>
          <p:nvPr>
            <p:ph idx="1"/>
          </p:nvPr>
        </p:nvPicPr>
        <p:blipFill>
          <a:blip r:embed="rId2"/>
          <a:srcRect b="5927"/>
          <a:stretch>
            <a:fillRect/>
          </a:stretch>
        </p:blipFill>
        <p:spPr bwMode="auto">
          <a:xfrm>
            <a:off x="500034" y="1500174"/>
            <a:ext cx="8050085" cy="4257692"/>
          </a:xfrm>
          <a:prstGeom prst="rect">
            <a:avLst/>
          </a:prstGeom>
          <a:noFill/>
          <a:ln w="9525">
            <a:noFill/>
            <a:miter lim="800000"/>
            <a:headEnd/>
            <a:tailEnd/>
          </a:ln>
          <a:effectLst/>
        </p:spPr>
      </p:pic>
      <p:pic>
        <p:nvPicPr>
          <p:cNvPr id="4099" name="Picture 3"/>
          <p:cNvPicPr>
            <a:picLocks noChangeAspect="1" noChangeArrowheads="1"/>
          </p:cNvPicPr>
          <p:nvPr/>
        </p:nvPicPr>
        <p:blipFill>
          <a:blip r:embed="rId3"/>
          <a:srcRect b="5078"/>
          <a:stretch>
            <a:fillRect/>
          </a:stretch>
        </p:blipFill>
        <p:spPr bwMode="auto">
          <a:xfrm>
            <a:off x="500034" y="1714488"/>
            <a:ext cx="8072494" cy="4429156"/>
          </a:xfrm>
          <a:prstGeom prst="rect">
            <a:avLst/>
          </a:prstGeom>
          <a:noFill/>
          <a:ln w="9525">
            <a:noFill/>
            <a:miter lim="800000"/>
            <a:headEnd/>
            <a:tailEnd/>
          </a:ln>
          <a:effectLst/>
        </p:spPr>
      </p:pic>
      <p:pic>
        <p:nvPicPr>
          <p:cNvPr id="4100" name="Picture 4"/>
          <p:cNvPicPr>
            <a:picLocks noChangeAspect="1" noChangeArrowheads="1"/>
          </p:cNvPicPr>
          <p:nvPr/>
        </p:nvPicPr>
        <p:blipFill>
          <a:blip r:embed="rId4"/>
          <a:srcRect b="5537"/>
          <a:stretch>
            <a:fillRect/>
          </a:stretch>
        </p:blipFill>
        <p:spPr bwMode="auto">
          <a:xfrm>
            <a:off x="500034" y="1928802"/>
            <a:ext cx="8072494" cy="4214842"/>
          </a:xfrm>
          <a:prstGeom prst="rect">
            <a:avLst/>
          </a:prstGeom>
          <a:noFill/>
          <a:ln w="9525">
            <a:noFill/>
            <a:miter lim="800000"/>
            <a:headEnd/>
            <a:tailEnd/>
          </a:ln>
          <a:effectLst/>
        </p:spPr>
      </p:pic>
      <p:pic>
        <p:nvPicPr>
          <p:cNvPr id="4101" name="Picture 5"/>
          <p:cNvPicPr>
            <a:picLocks noChangeAspect="1" noChangeArrowheads="1"/>
          </p:cNvPicPr>
          <p:nvPr/>
        </p:nvPicPr>
        <p:blipFill>
          <a:blip r:embed="rId5"/>
          <a:srcRect b="4608"/>
          <a:stretch>
            <a:fillRect/>
          </a:stretch>
        </p:blipFill>
        <p:spPr bwMode="auto">
          <a:xfrm>
            <a:off x="500034" y="2143116"/>
            <a:ext cx="8010553" cy="4436594"/>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strips(downLeft)">
                                      <p:cBhvr>
                                        <p:cTn id="7" dur="1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4098"/>
                                        </p:tgtEl>
                                        <p:attrNameLst>
                                          <p:attrName>style.visibility</p:attrName>
                                        </p:attrNameLst>
                                      </p:cBhvr>
                                      <p:to>
                                        <p:strVal val="visible"/>
                                      </p:to>
                                    </p:set>
                                    <p:anim calcmode="lin" valueType="num">
                                      <p:cBhvr additive="base">
                                        <p:cTn id="12" dur="1000" fill="hold"/>
                                        <p:tgtEl>
                                          <p:spTgt spid="4098"/>
                                        </p:tgtEl>
                                        <p:attrNameLst>
                                          <p:attrName>ppt_x</p:attrName>
                                        </p:attrNameLst>
                                      </p:cBhvr>
                                      <p:tavLst>
                                        <p:tav tm="0">
                                          <p:val>
                                            <p:strVal val="#ppt_x"/>
                                          </p:val>
                                        </p:tav>
                                        <p:tav tm="100000">
                                          <p:val>
                                            <p:strVal val="#ppt_x"/>
                                          </p:val>
                                        </p:tav>
                                      </p:tavLst>
                                    </p:anim>
                                    <p:anim calcmode="lin" valueType="num">
                                      <p:cBhvr additive="base">
                                        <p:cTn id="13" dur="1000" fill="hold"/>
                                        <p:tgtEl>
                                          <p:spTgt spid="4098"/>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4099"/>
                                        </p:tgtEl>
                                        <p:attrNameLst>
                                          <p:attrName>style.visibility</p:attrName>
                                        </p:attrNameLst>
                                      </p:cBhvr>
                                      <p:to>
                                        <p:strVal val="visible"/>
                                      </p:to>
                                    </p:set>
                                    <p:anim calcmode="lin" valueType="num">
                                      <p:cBhvr additive="base">
                                        <p:cTn id="18" dur="1000" fill="hold"/>
                                        <p:tgtEl>
                                          <p:spTgt spid="4099"/>
                                        </p:tgtEl>
                                        <p:attrNameLst>
                                          <p:attrName>ppt_x</p:attrName>
                                        </p:attrNameLst>
                                      </p:cBhvr>
                                      <p:tavLst>
                                        <p:tav tm="0">
                                          <p:val>
                                            <p:strVal val="#ppt_x"/>
                                          </p:val>
                                        </p:tav>
                                        <p:tav tm="100000">
                                          <p:val>
                                            <p:strVal val="#ppt_x"/>
                                          </p:val>
                                        </p:tav>
                                      </p:tavLst>
                                    </p:anim>
                                    <p:anim calcmode="lin" valueType="num">
                                      <p:cBhvr additive="base">
                                        <p:cTn id="19" dur="1000" fill="hold"/>
                                        <p:tgtEl>
                                          <p:spTgt spid="4099"/>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4100"/>
                                        </p:tgtEl>
                                        <p:attrNameLst>
                                          <p:attrName>style.visibility</p:attrName>
                                        </p:attrNameLst>
                                      </p:cBhvr>
                                      <p:to>
                                        <p:strVal val="visible"/>
                                      </p:to>
                                    </p:set>
                                    <p:anim calcmode="lin" valueType="num">
                                      <p:cBhvr additive="base">
                                        <p:cTn id="24" dur="2000" fill="hold"/>
                                        <p:tgtEl>
                                          <p:spTgt spid="4100"/>
                                        </p:tgtEl>
                                        <p:attrNameLst>
                                          <p:attrName>ppt_x</p:attrName>
                                        </p:attrNameLst>
                                      </p:cBhvr>
                                      <p:tavLst>
                                        <p:tav tm="0">
                                          <p:val>
                                            <p:strVal val="#ppt_x"/>
                                          </p:val>
                                        </p:tav>
                                        <p:tav tm="100000">
                                          <p:val>
                                            <p:strVal val="#ppt_x"/>
                                          </p:val>
                                        </p:tav>
                                      </p:tavLst>
                                    </p:anim>
                                    <p:anim calcmode="lin" valueType="num">
                                      <p:cBhvr additive="base">
                                        <p:cTn id="25" dur="2000" fill="hold"/>
                                        <p:tgtEl>
                                          <p:spTgt spid="4100"/>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nodeType="clickEffect">
                                  <p:stCondLst>
                                    <p:cond delay="0"/>
                                  </p:stCondLst>
                                  <p:childTnLst>
                                    <p:set>
                                      <p:cBhvr>
                                        <p:cTn id="29" dur="1" fill="hold">
                                          <p:stCondLst>
                                            <p:cond delay="0"/>
                                          </p:stCondLst>
                                        </p:cTn>
                                        <p:tgtEl>
                                          <p:spTgt spid="4101"/>
                                        </p:tgtEl>
                                        <p:attrNameLst>
                                          <p:attrName>style.visibility</p:attrName>
                                        </p:attrNameLst>
                                      </p:cBhvr>
                                      <p:to>
                                        <p:strVal val="visible"/>
                                      </p:to>
                                    </p:set>
                                    <p:anim calcmode="lin" valueType="num">
                                      <p:cBhvr additive="base">
                                        <p:cTn id="30" dur="1000" fill="hold"/>
                                        <p:tgtEl>
                                          <p:spTgt spid="4101"/>
                                        </p:tgtEl>
                                        <p:attrNameLst>
                                          <p:attrName>ppt_x</p:attrName>
                                        </p:attrNameLst>
                                      </p:cBhvr>
                                      <p:tavLst>
                                        <p:tav tm="0">
                                          <p:val>
                                            <p:strVal val="#ppt_x"/>
                                          </p:val>
                                        </p:tav>
                                        <p:tav tm="100000">
                                          <p:val>
                                            <p:strVal val="#ppt_x"/>
                                          </p:val>
                                        </p:tav>
                                      </p:tavLst>
                                    </p:anim>
                                    <p:anim calcmode="lin" valueType="num">
                                      <p:cBhvr additive="base">
                                        <p:cTn id="31" dur="1000" fill="hold"/>
                                        <p:tgtEl>
                                          <p:spTgt spid="410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PHP</a:t>
            </a:r>
            <a:endParaRPr lang="en-US" b="1" dirty="0"/>
          </a:p>
        </p:txBody>
      </p:sp>
      <p:sp>
        <p:nvSpPr>
          <p:cNvPr id="3" name="Content Placeholder 2"/>
          <p:cNvSpPr>
            <a:spLocks noGrp="1"/>
          </p:cNvSpPr>
          <p:nvPr>
            <p:ph idx="1"/>
          </p:nvPr>
        </p:nvSpPr>
        <p:spPr/>
        <p:txBody>
          <a:bodyPr/>
          <a:lstStyle/>
          <a:p>
            <a:pPr lvl="0"/>
            <a:r>
              <a:rPr lang="en-US" dirty="0" smtClean="0"/>
              <a:t>PHP is a general-purpose scripting language that is especially suited to web development. It was originally created by Danish-Canadian programmer </a:t>
            </a:r>
            <a:r>
              <a:rPr lang="en-US" dirty="0" err="1" smtClean="0"/>
              <a:t>Rasmus</a:t>
            </a:r>
            <a:r>
              <a:rPr lang="en-US" dirty="0" smtClean="0"/>
              <a:t> </a:t>
            </a:r>
            <a:r>
              <a:rPr lang="en-US" dirty="0" err="1" smtClean="0"/>
              <a:t>Lerdorf</a:t>
            </a:r>
            <a:r>
              <a:rPr lang="en-US" dirty="0" smtClean="0"/>
              <a:t> in 1994; the PHP reference implementation is now produced by The PHP Group. PHP originally stood for Personal Home Page, but it now stands for the recursive </a:t>
            </a:r>
            <a:r>
              <a:rPr lang="en-US" dirty="0" err="1" smtClean="0"/>
              <a:t>initialism</a:t>
            </a:r>
            <a:r>
              <a:rPr lang="en-US" dirty="0" smtClean="0"/>
              <a:t> PHP</a:t>
            </a:r>
            <a:r>
              <a:rPr lang="en-US" i="1" dirty="0" smtClean="0"/>
              <a:t>: </a:t>
            </a:r>
            <a:r>
              <a:rPr lang="en-US" dirty="0" smtClean="0"/>
              <a:t>Hypertext Preprocessor.</a:t>
            </a:r>
          </a:p>
          <a:p>
            <a:endParaRPr lang="en-US"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78</TotalTime>
  <Words>313</Words>
  <Application>Microsoft Office PowerPoint</Application>
  <PresentationFormat>On-screen Show (4:3)</PresentationFormat>
  <Paragraphs>27</Paragraphs>
  <Slides>12</Slides>
  <Notes>0</Notes>
  <HiddenSlides>0</HiddenSlides>
  <MMClips>0</MMClips>
  <ScaleCrop>false</ScaleCrop>
  <HeadingPairs>
    <vt:vector size="4" baseType="variant">
      <vt:variant>
        <vt:lpstr>Theme</vt:lpstr>
      </vt:variant>
      <vt:variant>
        <vt:i4>1</vt:i4>
      </vt:variant>
      <vt:variant>
        <vt:lpstr>Slide Titles</vt:lpstr>
      </vt:variant>
      <vt:variant>
        <vt:i4>12</vt:i4>
      </vt:variant>
    </vt:vector>
  </HeadingPairs>
  <TitlesOfParts>
    <vt:vector size="13" baseType="lpstr">
      <vt:lpstr>Office Theme</vt:lpstr>
      <vt:lpstr>Slide 1</vt:lpstr>
      <vt:lpstr>What’s the Basic Idea behind the project</vt:lpstr>
      <vt:lpstr>It is a system through which customers can view available food, place an order and can view profile, menu, contact us, gallery etc. The advancement in Information Technology and internet penetration has greatly enhanced various business processes and communication between companies (services provider) and their customers. This application takes information from the customers through filling their details in a form. This automated system facilitates customer and provides to fill up the details according to their requirements. It includes type of food they want to order and their address. The purpose of this system is to develop a web site for the people who can place an order along with requirement from any part of the world. </vt:lpstr>
      <vt:lpstr>Now the point is How we can demonstrate our Idea ? </vt:lpstr>
      <vt:lpstr>HTML- The skeleton of a Web Page</vt:lpstr>
      <vt:lpstr>CSS-The Beautification</vt:lpstr>
      <vt:lpstr>Java Script-The Brain </vt:lpstr>
      <vt:lpstr>From the next slide’s we gone see the web page.</vt:lpstr>
      <vt:lpstr>PHP</vt:lpstr>
      <vt:lpstr>PHP CODE</vt:lpstr>
      <vt:lpstr>DELIVERY FORM</vt:lpstr>
      <vt:lpstr>ORDER RECEIVED</vt:lpstr>
    </vt:vector>
  </TitlesOfParts>
  <Company>HP</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Suyash</dc:creator>
  <cp:lastModifiedBy>sona</cp:lastModifiedBy>
  <cp:revision>5</cp:revision>
  <dcterms:created xsi:type="dcterms:W3CDTF">2021-07-13T18:38:57Z</dcterms:created>
  <dcterms:modified xsi:type="dcterms:W3CDTF">2021-07-14T06:53:27Z</dcterms:modified>
</cp:coreProperties>
</file>